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02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01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36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51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49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5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60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0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E5C7-3001-4C1F-9EA9-42736AF33422}" type="datetimeFigureOut">
              <a:rPr lang="it-IT" smtClean="0"/>
              <a:t>23/09/2020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FE407-64AF-4101-B6C0-8772446349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11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61963"/>
            <a:ext cx="4320480" cy="593407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043608" y="1052736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417682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1052736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2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06217"/>
            <a:ext cx="4608512" cy="624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2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1052736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3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360405"/>
            <a:ext cx="6385322" cy="566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68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0640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4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036" y="188640"/>
            <a:ext cx="7495388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5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401050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7544" y="47667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164592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92225"/>
            <a:ext cx="8724900" cy="427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971600" y="62068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Fig</a:t>
            </a:r>
            <a:r>
              <a:rPr lang="it-IT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596387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Presentazione su schermo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Michetti Fabrizio</dc:creator>
  <cp:lastModifiedBy>Marco LP</cp:lastModifiedBy>
  <cp:revision>2</cp:revision>
  <dcterms:created xsi:type="dcterms:W3CDTF">2019-02-20T14:29:27Z</dcterms:created>
  <dcterms:modified xsi:type="dcterms:W3CDTF">2020-09-23T15:36:06Z</dcterms:modified>
</cp:coreProperties>
</file>